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27"/>
    <p:restoredTop sz="93197"/>
  </p:normalViewPr>
  <p:slideViewPr>
    <p:cSldViewPr snapToGrid="0" snapToObjects="1">
      <p:cViewPr varScale="1">
        <p:scale>
          <a:sx n="107" d="100"/>
          <a:sy n="107" d="100"/>
        </p:scale>
        <p:origin x="184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7F969-4DBD-C147-A884-8A52D6363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22EC3B-8CF8-2449-93B9-7148096C1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C8F31-72C1-B148-9E34-30EC5777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9DE7E-ED68-F145-8AB2-F9F98BDA8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C1D87-4FC6-9C47-8ECA-301F9294A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9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E0AA2-58B8-9E4E-BF73-ABD304D6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EB8B38-D38B-2D45-AB18-2D64896B7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288EF-6FC6-4941-AB66-15AB055F5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91918-1E00-7347-B4F5-F7B0E47C2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2219D-B3C7-9041-91EA-CE22D0FCC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61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388D6F-39CF-1E43-AAB9-D058D168C0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426D7-9094-634A-8BCA-0069CE496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9D181-BB8A-E947-B461-B2A67BA31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C4CF4-9465-C24F-9349-38CB43939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98D30-82F1-EC4C-AEEE-F04BB83A5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4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654B5-CA7C-EB43-BD45-0A0397160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41A97-23D6-4840-9C7D-0A9B88EBF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71513-370A-084E-981A-26F9117E3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50371-871B-404A-8929-38A2A75BF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CCEF5-8FC8-F14C-BB17-7472D59B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36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74FB4-5A90-0B47-8964-BBACF3407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993A1-DC58-3942-8141-D1CAE94E9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132E2-C72F-144C-9915-C59334D3B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EA676-2D40-0B4D-99BF-C9136D160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CB585-DDA5-9141-868C-26BA39291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8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148A3-A752-7D4E-9DB8-9584FFB50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FA8F-F3C4-E540-BCB1-940E0790D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93975-1445-EA4E-9E9E-4BCD82E0B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888FE5-97DA-AA42-A161-72CC45C7E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47609-756F-DA4B-803B-F44205A70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4AD3E-3DC6-DD4D-AB86-F35CA24D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77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8768F-358B-6E41-A90E-1A0D698B8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695A18-898F-8A46-A3E0-5E9D0DB08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192254-9366-3E48-9A4A-BD414871E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2C657A-FBE7-714B-9320-8190920AD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2122F0-0BA7-1843-869E-3D70B82772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5D2E9F-C56B-CD45-A9FE-94FF469F8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777C47-7308-8F41-8510-BAE7F5E28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9B6E22-A73E-F442-B834-317D8B85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9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7B061-AC4A-074F-BE42-5DA422809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BC55B6-F3FC-E24F-8E0A-94BE8CCA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34D177-AD89-5C4C-BB6F-59BA1B84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CC5B25-FB65-EF4C-BED2-D75926058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9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CA7BEE-8C76-0C47-8F7B-3D05A81B7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9B2FB-D5F2-0848-8AA2-F3050627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6BC56-C961-B947-898B-74B97515A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3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1C9CA-0B82-E940-938C-55F830E13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D3D4-EAA1-114E-8604-91DFF5455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1DFB54-E02B-4C4D-9A64-C84606AE4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EF36F-4DC9-9245-A575-C4CD0916E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6BB5F-3DEF-1E47-9D18-1D2205FE1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F35EDB-159B-874E-BB33-EBE852733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6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C164-0952-4541-AD34-9ACBD000D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915A0A-C878-2D40-9C7D-A381BB855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D52C16-B486-D44F-A285-88E2B53B0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CFAD3-3677-F54B-AEC7-741157A09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13A1F-7690-234C-88C0-9BBD31AD5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C70042-7B69-5A4D-BBB4-2A57C9364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7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144B77-C15D-3A45-B068-56917928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5DD01-7E6E-8F4E-9090-48183BFD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D1FEF-B134-CD46-B9F0-554272F6F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B7D1F-69B2-5341-B842-7A811C738C9D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A0D4D-228B-F046-A3B1-23CEE1A0E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30C91-9DC6-B24B-807E-EE19064E3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17B60-5D6A-1449-AC7E-39E3420A6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9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E77B16-65A4-D840-8BD1-FAA10D67C8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en-US" sz="5100" dirty="0"/>
              <a:t>Synthesizing Notes: The Structure Map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1D69C7-82FE-8341-91E5-2A25F6F8D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3"/>
            <a:ext cx="5425781" cy="2387599"/>
          </a:xfrm>
        </p:spPr>
        <p:txBody>
          <a:bodyPr>
            <a:normAutofit/>
          </a:bodyPr>
          <a:lstStyle/>
          <a:p>
            <a:r>
              <a:rPr lang="en-US" sz="2400" dirty="0"/>
              <a:t>~on Three </a:t>
            </a:r>
            <a:r>
              <a:rPr lang="en-US" sz="2400"/>
              <a:t>A4 pages with One </a:t>
            </a:r>
            <a:r>
              <a:rPr lang="en-US" sz="2400" dirty="0"/>
              <a:t>A4 page </a:t>
            </a:r>
            <a:r>
              <a:rPr lang="en-US" sz="2400"/>
              <a:t>of </a:t>
            </a:r>
          </a:p>
          <a:p>
            <a:r>
              <a:rPr lang="en-US" sz="2400" dirty="0"/>
              <a:t>References for APA or </a:t>
            </a:r>
          </a:p>
          <a:p>
            <a:r>
              <a:rPr lang="en-US" sz="2400" dirty="0"/>
              <a:t>Works Cited for MLA</a:t>
            </a:r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2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CBF24F-FF2B-BF42-8AF4-97C7BD04B38E}"/>
              </a:ext>
            </a:extLst>
          </p:cNvPr>
          <p:cNvSpPr/>
          <p:nvPr/>
        </p:nvSpPr>
        <p:spPr>
          <a:xfrm>
            <a:off x="4945074" y="338591"/>
            <a:ext cx="6707721" cy="44413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104F9B-5533-F44F-81AF-D0335E3B31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68"/>
          <a:stretch/>
        </p:blipFill>
        <p:spPr>
          <a:xfrm>
            <a:off x="0" y="1295840"/>
            <a:ext cx="4854728" cy="21079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F31D693-7DCB-2F49-BC9B-E37824BFE928}"/>
              </a:ext>
            </a:extLst>
          </p:cNvPr>
          <p:cNvSpPr txBox="1"/>
          <p:nvPr/>
        </p:nvSpPr>
        <p:spPr>
          <a:xfrm>
            <a:off x="5103628" y="595467"/>
            <a:ext cx="2029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Research Questions</a:t>
            </a:r>
          </a:p>
          <a:p>
            <a:r>
              <a:rPr lang="en-US" dirty="0"/>
              <a:t>1.</a:t>
            </a:r>
          </a:p>
          <a:p>
            <a:r>
              <a:rPr lang="en-US" dirty="0"/>
              <a:t>2. </a:t>
            </a:r>
          </a:p>
          <a:p>
            <a:r>
              <a:rPr lang="en-US" dirty="0"/>
              <a:t>3.</a:t>
            </a:r>
          </a:p>
          <a:p>
            <a:r>
              <a:rPr lang="en-US" dirty="0"/>
              <a:t>4. </a:t>
            </a:r>
          </a:p>
          <a:p>
            <a:r>
              <a:rPr lang="en-US" dirty="0"/>
              <a:t>5.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E987DE-6CAB-2A4A-A97B-365BDC53C16B}"/>
              </a:ext>
            </a:extLst>
          </p:cNvPr>
          <p:cNvSpPr txBox="1"/>
          <p:nvPr/>
        </p:nvSpPr>
        <p:spPr>
          <a:xfrm>
            <a:off x="810574" y="5072029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3C70BB24-2932-8349-ABF9-9C09A07B514B}"/>
              </a:ext>
            </a:extLst>
          </p:cNvPr>
          <p:cNvSpPr/>
          <p:nvPr/>
        </p:nvSpPr>
        <p:spPr>
          <a:xfrm>
            <a:off x="3963420" y="14303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Callout 16">
            <a:extLst>
              <a:ext uri="{FF2B5EF4-FFF2-40B4-BE49-F238E27FC236}">
                <a16:creationId xmlns:a16="http://schemas.microsoft.com/office/drawing/2014/main" id="{D62B03B4-F1B4-314A-A643-DC9B3964C9B2}"/>
              </a:ext>
            </a:extLst>
          </p:cNvPr>
          <p:cNvSpPr/>
          <p:nvPr/>
        </p:nvSpPr>
        <p:spPr>
          <a:xfrm>
            <a:off x="5016528" y="2229306"/>
            <a:ext cx="2093536" cy="1795576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definition of the issue</a:t>
            </a:r>
          </a:p>
        </p:txBody>
      </p:sp>
      <p:sp>
        <p:nvSpPr>
          <p:cNvPr id="22" name="Cloud Callout 21">
            <a:extLst>
              <a:ext uri="{FF2B5EF4-FFF2-40B4-BE49-F238E27FC236}">
                <a16:creationId xmlns:a16="http://schemas.microsoft.com/office/drawing/2014/main" id="{F98BD44F-1F7F-BA4D-88F4-B0AA5677355D}"/>
              </a:ext>
            </a:extLst>
          </p:cNvPr>
          <p:cNvSpPr/>
          <p:nvPr/>
        </p:nvSpPr>
        <p:spPr>
          <a:xfrm>
            <a:off x="6947171" y="532591"/>
            <a:ext cx="2093536" cy="1795576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details.</a:t>
            </a:r>
          </a:p>
        </p:txBody>
      </p:sp>
      <p:sp>
        <p:nvSpPr>
          <p:cNvPr id="23" name="Cloud Callout 22">
            <a:extLst>
              <a:ext uri="{FF2B5EF4-FFF2-40B4-BE49-F238E27FC236}">
                <a16:creationId xmlns:a16="http://schemas.microsoft.com/office/drawing/2014/main" id="{845DC5CC-E4B8-CA4E-A2DB-20C6DC5B7FE3}"/>
              </a:ext>
            </a:extLst>
          </p:cNvPr>
          <p:cNvSpPr/>
          <p:nvPr/>
        </p:nvSpPr>
        <p:spPr>
          <a:xfrm>
            <a:off x="7068801" y="2336115"/>
            <a:ext cx="2209284" cy="2407572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details.</a:t>
            </a:r>
          </a:p>
        </p:txBody>
      </p:sp>
      <p:sp>
        <p:nvSpPr>
          <p:cNvPr id="24" name="Cloud Callout 23">
            <a:extLst>
              <a:ext uri="{FF2B5EF4-FFF2-40B4-BE49-F238E27FC236}">
                <a16:creationId xmlns:a16="http://schemas.microsoft.com/office/drawing/2014/main" id="{744BE0CA-FE9B-4B41-A3F0-2E31663F8A6A}"/>
              </a:ext>
            </a:extLst>
          </p:cNvPr>
          <p:cNvSpPr/>
          <p:nvPr/>
        </p:nvSpPr>
        <p:spPr>
          <a:xfrm>
            <a:off x="9508956" y="465905"/>
            <a:ext cx="1696249" cy="1548740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details.</a:t>
            </a:r>
          </a:p>
        </p:txBody>
      </p:sp>
      <p:sp>
        <p:nvSpPr>
          <p:cNvPr id="25" name="Cloud Callout 24">
            <a:extLst>
              <a:ext uri="{FF2B5EF4-FFF2-40B4-BE49-F238E27FC236}">
                <a16:creationId xmlns:a16="http://schemas.microsoft.com/office/drawing/2014/main" id="{B8C508E5-4DA7-BA4F-8752-DDA773298BE3}"/>
              </a:ext>
            </a:extLst>
          </p:cNvPr>
          <p:cNvSpPr/>
          <p:nvPr/>
        </p:nvSpPr>
        <p:spPr>
          <a:xfrm>
            <a:off x="9352570" y="2022434"/>
            <a:ext cx="2166405" cy="1597104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possible solutions.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CEE7B5-27A0-FE41-9F4C-78F36B81F8E5}"/>
              </a:ext>
            </a:extLst>
          </p:cNvPr>
          <p:cNvSpPr txBox="1"/>
          <p:nvPr/>
        </p:nvSpPr>
        <p:spPr>
          <a:xfrm>
            <a:off x="2765550" y="5072029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B745656-E936-8B4C-A5DF-B99F7125FA83}"/>
              </a:ext>
            </a:extLst>
          </p:cNvPr>
          <p:cNvSpPr txBox="1"/>
          <p:nvPr/>
        </p:nvSpPr>
        <p:spPr>
          <a:xfrm>
            <a:off x="4542274" y="5072029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51F517-1D94-BB4A-91A3-BF892A6FF184}"/>
              </a:ext>
            </a:extLst>
          </p:cNvPr>
          <p:cNvSpPr txBox="1"/>
          <p:nvPr/>
        </p:nvSpPr>
        <p:spPr>
          <a:xfrm>
            <a:off x="6590440" y="5164216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2FC863-AF1E-D647-A9E5-1D1BCD8DAC69}"/>
              </a:ext>
            </a:extLst>
          </p:cNvPr>
          <p:cNvSpPr txBox="1"/>
          <p:nvPr/>
        </p:nvSpPr>
        <p:spPr>
          <a:xfrm>
            <a:off x="8450139" y="5141784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6767008-FDC1-F748-A67A-36A231BA7A67}"/>
              </a:ext>
            </a:extLst>
          </p:cNvPr>
          <p:cNvSpPr txBox="1"/>
          <p:nvPr/>
        </p:nvSpPr>
        <p:spPr>
          <a:xfrm>
            <a:off x="10158438" y="5141784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F26C58D-0154-CC42-9C92-15C3BA7168C3}"/>
              </a:ext>
            </a:extLst>
          </p:cNvPr>
          <p:cNvCxnSpPr>
            <a:cxnSpLocks/>
          </p:cNvCxnSpPr>
          <p:nvPr/>
        </p:nvCxnSpPr>
        <p:spPr>
          <a:xfrm>
            <a:off x="5281337" y="1087856"/>
            <a:ext cx="461746" cy="1484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3944E06-4D18-E64E-B0AE-B1DF46FF8B43}"/>
              </a:ext>
            </a:extLst>
          </p:cNvPr>
          <p:cNvCxnSpPr>
            <a:cxnSpLocks/>
          </p:cNvCxnSpPr>
          <p:nvPr/>
        </p:nvCxnSpPr>
        <p:spPr>
          <a:xfrm flipV="1">
            <a:off x="5322977" y="1329488"/>
            <a:ext cx="2162838" cy="69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D228245-8123-6C49-A974-DB6F452226AC}"/>
              </a:ext>
            </a:extLst>
          </p:cNvPr>
          <p:cNvCxnSpPr>
            <a:cxnSpLocks/>
          </p:cNvCxnSpPr>
          <p:nvPr/>
        </p:nvCxnSpPr>
        <p:spPr>
          <a:xfrm flipV="1">
            <a:off x="5404597" y="1087856"/>
            <a:ext cx="4664084" cy="827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64F9F4A-3AA0-FE42-9458-A7E1604F8FB2}"/>
              </a:ext>
            </a:extLst>
          </p:cNvPr>
          <p:cNvCxnSpPr>
            <a:cxnSpLocks/>
          </p:cNvCxnSpPr>
          <p:nvPr/>
        </p:nvCxnSpPr>
        <p:spPr>
          <a:xfrm>
            <a:off x="5322977" y="1643009"/>
            <a:ext cx="2204478" cy="1303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1D364366-A872-F64D-B062-77D462C1EE47}"/>
              </a:ext>
            </a:extLst>
          </p:cNvPr>
          <p:cNvSpPr txBox="1"/>
          <p:nvPr/>
        </p:nvSpPr>
        <p:spPr>
          <a:xfrm>
            <a:off x="9319807" y="3589752"/>
            <a:ext cx="2041096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References</a:t>
            </a:r>
          </a:p>
          <a:p>
            <a:pPr algn="ctr"/>
            <a:r>
              <a:rPr lang="en-US" dirty="0"/>
              <a:t>Last name, First name, date, title, publication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5C9E7DA-97F9-704B-9A0C-D6AD46311EE0}"/>
              </a:ext>
            </a:extLst>
          </p:cNvPr>
          <p:cNvCxnSpPr>
            <a:cxnSpLocks/>
          </p:cNvCxnSpPr>
          <p:nvPr/>
        </p:nvCxnSpPr>
        <p:spPr>
          <a:xfrm>
            <a:off x="5322977" y="2156643"/>
            <a:ext cx="4530661" cy="40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32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0" grpId="0" animBg="1"/>
      <p:bldP spid="16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CBF24F-FF2B-BF42-8AF4-97C7BD04B38E}"/>
              </a:ext>
            </a:extLst>
          </p:cNvPr>
          <p:cNvSpPr/>
          <p:nvPr/>
        </p:nvSpPr>
        <p:spPr>
          <a:xfrm>
            <a:off x="4945074" y="338591"/>
            <a:ext cx="6707721" cy="44413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Heading 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104F9B-5533-F44F-81AF-D0335E3B31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68"/>
          <a:stretch/>
        </p:blipFill>
        <p:spPr>
          <a:xfrm>
            <a:off x="0" y="1295840"/>
            <a:ext cx="4854728" cy="21079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F31D693-7DCB-2F49-BC9B-E37824BFE928}"/>
              </a:ext>
            </a:extLst>
          </p:cNvPr>
          <p:cNvSpPr txBox="1"/>
          <p:nvPr/>
        </p:nvSpPr>
        <p:spPr>
          <a:xfrm>
            <a:off x="4963727" y="488730"/>
            <a:ext cx="2029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Research Questions</a:t>
            </a:r>
          </a:p>
          <a:p>
            <a:r>
              <a:rPr lang="en-US" dirty="0"/>
              <a:t>1.</a:t>
            </a:r>
          </a:p>
          <a:p>
            <a:r>
              <a:rPr lang="en-US" dirty="0"/>
              <a:t>2. </a:t>
            </a:r>
          </a:p>
          <a:p>
            <a:r>
              <a:rPr lang="en-US" dirty="0"/>
              <a:t>3.</a:t>
            </a:r>
          </a:p>
          <a:p>
            <a:r>
              <a:rPr lang="en-US" dirty="0"/>
              <a:t>4. </a:t>
            </a:r>
          </a:p>
          <a:p>
            <a:r>
              <a:rPr lang="en-US" dirty="0"/>
              <a:t>5.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E987DE-6CAB-2A4A-A97B-365BDC53C16B}"/>
              </a:ext>
            </a:extLst>
          </p:cNvPr>
          <p:cNvSpPr txBox="1"/>
          <p:nvPr/>
        </p:nvSpPr>
        <p:spPr>
          <a:xfrm>
            <a:off x="810574" y="5072029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#1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3C70BB24-2932-8349-ABF9-9C09A07B514B}"/>
              </a:ext>
            </a:extLst>
          </p:cNvPr>
          <p:cNvSpPr/>
          <p:nvPr/>
        </p:nvSpPr>
        <p:spPr>
          <a:xfrm>
            <a:off x="3963420" y="14303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Callout 16">
            <a:extLst>
              <a:ext uri="{FF2B5EF4-FFF2-40B4-BE49-F238E27FC236}">
                <a16:creationId xmlns:a16="http://schemas.microsoft.com/office/drawing/2014/main" id="{D62B03B4-F1B4-314A-A643-DC9B3964C9B2}"/>
              </a:ext>
            </a:extLst>
          </p:cNvPr>
          <p:cNvSpPr/>
          <p:nvPr/>
        </p:nvSpPr>
        <p:spPr>
          <a:xfrm>
            <a:off x="5004473" y="2432643"/>
            <a:ext cx="2093536" cy="1795576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definition of the issue</a:t>
            </a:r>
          </a:p>
        </p:txBody>
      </p:sp>
      <p:sp>
        <p:nvSpPr>
          <p:cNvPr id="22" name="Cloud Callout 21">
            <a:extLst>
              <a:ext uri="{FF2B5EF4-FFF2-40B4-BE49-F238E27FC236}">
                <a16:creationId xmlns:a16="http://schemas.microsoft.com/office/drawing/2014/main" id="{F98BD44F-1F7F-BA4D-88F4-B0AA5677355D}"/>
              </a:ext>
            </a:extLst>
          </p:cNvPr>
          <p:cNvSpPr/>
          <p:nvPr/>
        </p:nvSpPr>
        <p:spPr>
          <a:xfrm>
            <a:off x="7001412" y="560874"/>
            <a:ext cx="2093536" cy="1795576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details.</a:t>
            </a:r>
          </a:p>
        </p:txBody>
      </p:sp>
      <p:sp>
        <p:nvSpPr>
          <p:cNvPr id="23" name="Cloud Callout 22">
            <a:extLst>
              <a:ext uri="{FF2B5EF4-FFF2-40B4-BE49-F238E27FC236}">
                <a16:creationId xmlns:a16="http://schemas.microsoft.com/office/drawing/2014/main" id="{845DC5CC-E4B8-CA4E-A2DB-20C6DC5B7FE3}"/>
              </a:ext>
            </a:extLst>
          </p:cNvPr>
          <p:cNvSpPr/>
          <p:nvPr/>
        </p:nvSpPr>
        <p:spPr>
          <a:xfrm>
            <a:off x="7068801" y="2504751"/>
            <a:ext cx="2084519" cy="2238936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details.</a:t>
            </a:r>
          </a:p>
        </p:txBody>
      </p:sp>
      <p:sp>
        <p:nvSpPr>
          <p:cNvPr id="24" name="Cloud Callout 23">
            <a:extLst>
              <a:ext uri="{FF2B5EF4-FFF2-40B4-BE49-F238E27FC236}">
                <a16:creationId xmlns:a16="http://schemas.microsoft.com/office/drawing/2014/main" id="{744BE0CA-FE9B-4B41-A3F0-2E31663F8A6A}"/>
              </a:ext>
            </a:extLst>
          </p:cNvPr>
          <p:cNvSpPr/>
          <p:nvPr/>
        </p:nvSpPr>
        <p:spPr>
          <a:xfrm>
            <a:off x="9508956" y="465905"/>
            <a:ext cx="2052981" cy="1546344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details.</a:t>
            </a:r>
          </a:p>
        </p:txBody>
      </p:sp>
      <p:sp>
        <p:nvSpPr>
          <p:cNvPr id="25" name="Cloud Callout 24">
            <a:extLst>
              <a:ext uri="{FF2B5EF4-FFF2-40B4-BE49-F238E27FC236}">
                <a16:creationId xmlns:a16="http://schemas.microsoft.com/office/drawing/2014/main" id="{B8C508E5-4DA7-BA4F-8752-DDA773298BE3}"/>
              </a:ext>
            </a:extLst>
          </p:cNvPr>
          <p:cNvSpPr/>
          <p:nvPr/>
        </p:nvSpPr>
        <p:spPr>
          <a:xfrm>
            <a:off x="9352570" y="2086580"/>
            <a:ext cx="2098679" cy="1532957"/>
          </a:xfrm>
          <a:prstGeom prst="cloudCallout">
            <a:avLst>
              <a:gd name="adj1" fmla="val -28322"/>
              <a:gd name="adj2" fmla="val 4113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Topic sentence and possible solutions.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CEE7B5-27A0-FE41-9F4C-78F36B81F8E5}"/>
              </a:ext>
            </a:extLst>
          </p:cNvPr>
          <p:cNvSpPr txBox="1"/>
          <p:nvPr/>
        </p:nvSpPr>
        <p:spPr>
          <a:xfrm>
            <a:off x="2765550" y="5072029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#2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B745656-E936-8B4C-A5DF-B99F7125FA83}"/>
              </a:ext>
            </a:extLst>
          </p:cNvPr>
          <p:cNvSpPr txBox="1"/>
          <p:nvPr/>
        </p:nvSpPr>
        <p:spPr>
          <a:xfrm>
            <a:off x="4542274" y="5072029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#3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51F517-1D94-BB4A-91A3-BF892A6FF184}"/>
              </a:ext>
            </a:extLst>
          </p:cNvPr>
          <p:cNvSpPr txBox="1"/>
          <p:nvPr/>
        </p:nvSpPr>
        <p:spPr>
          <a:xfrm>
            <a:off x="6590440" y="5164216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#4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2FC863-AF1E-D647-A9E5-1D1BCD8DAC69}"/>
              </a:ext>
            </a:extLst>
          </p:cNvPr>
          <p:cNvSpPr txBox="1"/>
          <p:nvPr/>
        </p:nvSpPr>
        <p:spPr>
          <a:xfrm>
            <a:off x="8450139" y="5141784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#5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6767008-FDC1-F748-A67A-36A231BA7A67}"/>
              </a:ext>
            </a:extLst>
          </p:cNvPr>
          <p:cNvSpPr txBox="1"/>
          <p:nvPr/>
        </p:nvSpPr>
        <p:spPr>
          <a:xfrm>
            <a:off x="10158438" y="5141784"/>
            <a:ext cx="1403499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    Notes   from an Article #6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F26C58D-0154-CC42-9C92-15C3BA7168C3}"/>
              </a:ext>
            </a:extLst>
          </p:cNvPr>
          <p:cNvCxnSpPr>
            <a:cxnSpLocks/>
          </p:cNvCxnSpPr>
          <p:nvPr/>
        </p:nvCxnSpPr>
        <p:spPr>
          <a:xfrm flipV="1">
            <a:off x="1871330" y="3233903"/>
            <a:ext cx="3372693" cy="1838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3944E06-4D18-E64E-B0AE-B1DF46FF8B43}"/>
              </a:ext>
            </a:extLst>
          </p:cNvPr>
          <p:cNvCxnSpPr>
            <a:cxnSpLocks/>
          </p:cNvCxnSpPr>
          <p:nvPr/>
        </p:nvCxnSpPr>
        <p:spPr>
          <a:xfrm flipV="1">
            <a:off x="2214073" y="2014645"/>
            <a:ext cx="5451341" cy="3209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D228245-8123-6C49-A974-DB6F452226AC}"/>
              </a:ext>
            </a:extLst>
          </p:cNvPr>
          <p:cNvCxnSpPr>
            <a:cxnSpLocks/>
          </p:cNvCxnSpPr>
          <p:nvPr/>
        </p:nvCxnSpPr>
        <p:spPr>
          <a:xfrm flipV="1">
            <a:off x="4939743" y="3397065"/>
            <a:ext cx="2549171" cy="1681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64F9F4A-3AA0-FE42-9458-A7E1604F8FB2}"/>
              </a:ext>
            </a:extLst>
          </p:cNvPr>
          <p:cNvCxnSpPr>
            <a:cxnSpLocks/>
          </p:cNvCxnSpPr>
          <p:nvPr/>
        </p:nvCxnSpPr>
        <p:spPr>
          <a:xfrm flipV="1">
            <a:off x="3752586" y="3619537"/>
            <a:ext cx="1706682" cy="1592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25FEDB2-1E8F-074B-931A-5409E27DF47C}"/>
              </a:ext>
            </a:extLst>
          </p:cNvPr>
          <p:cNvCxnSpPr>
            <a:cxnSpLocks/>
          </p:cNvCxnSpPr>
          <p:nvPr/>
        </p:nvCxnSpPr>
        <p:spPr>
          <a:xfrm flipH="1" flipV="1">
            <a:off x="6446304" y="3397065"/>
            <a:ext cx="2293330" cy="1739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1D364366-A872-F64D-B062-77D462C1EE47}"/>
              </a:ext>
            </a:extLst>
          </p:cNvPr>
          <p:cNvSpPr txBox="1"/>
          <p:nvPr/>
        </p:nvSpPr>
        <p:spPr>
          <a:xfrm>
            <a:off x="9470131" y="3749100"/>
            <a:ext cx="1979414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References (APA)</a:t>
            </a:r>
          </a:p>
          <a:p>
            <a:pPr algn="ctr"/>
            <a:r>
              <a:rPr lang="en-US" dirty="0"/>
              <a:t>or </a:t>
            </a:r>
          </a:p>
          <a:p>
            <a:pPr algn="ctr"/>
            <a:r>
              <a:rPr lang="en-US" dirty="0"/>
              <a:t>Works Cited (MLA)</a:t>
            </a:r>
          </a:p>
          <a:p>
            <a:pPr algn="ctr"/>
            <a:endParaRPr lang="en-US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5C9E7DA-97F9-704B-9A0C-D6AD46311EE0}"/>
              </a:ext>
            </a:extLst>
          </p:cNvPr>
          <p:cNvCxnSpPr>
            <a:cxnSpLocks/>
          </p:cNvCxnSpPr>
          <p:nvPr/>
        </p:nvCxnSpPr>
        <p:spPr>
          <a:xfrm flipV="1">
            <a:off x="5092143" y="1430379"/>
            <a:ext cx="4787344" cy="3800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619EFD6-C491-B044-BC07-3143065762B5}"/>
              </a:ext>
            </a:extLst>
          </p:cNvPr>
          <p:cNvCxnSpPr>
            <a:cxnSpLocks/>
          </p:cNvCxnSpPr>
          <p:nvPr/>
        </p:nvCxnSpPr>
        <p:spPr>
          <a:xfrm flipV="1">
            <a:off x="6984718" y="1928560"/>
            <a:ext cx="1039643" cy="3237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8B3EBACE-1EAB-EB43-A519-6A01DB89BD06}"/>
              </a:ext>
            </a:extLst>
          </p:cNvPr>
          <p:cNvCxnSpPr>
            <a:cxnSpLocks/>
          </p:cNvCxnSpPr>
          <p:nvPr/>
        </p:nvCxnSpPr>
        <p:spPr>
          <a:xfrm flipH="1" flipV="1">
            <a:off x="9596214" y="3127094"/>
            <a:ext cx="90937" cy="24515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209630A-0068-D74D-A0B4-2A1761F0167C}"/>
              </a:ext>
            </a:extLst>
          </p:cNvPr>
          <p:cNvCxnSpPr>
            <a:cxnSpLocks/>
          </p:cNvCxnSpPr>
          <p:nvPr/>
        </p:nvCxnSpPr>
        <p:spPr>
          <a:xfrm flipH="1" flipV="1">
            <a:off x="11258099" y="2718238"/>
            <a:ext cx="66909" cy="24459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4ED2AC2-DE33-D84A-8C0E-5C2FA82E15F7}"/>
              </a:ext>
            </a:extLst>
          </p:cNvPr>
          <p:cNvCxnSpPr>
            <a:cxnSpLocks/>
          </p:cNvCxnSpPr>
          <p:nvPr/>
        </p:nvCxnSpPr>
        <p:spPr>
          <a:xfrm flipV="1">
            <a:off x="9111329" y="1716033"/>
            <a:ext cx="742309" cy="3470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1ED8A6E-51D4-5D4D-A4E3-BE642AEA650A}"/>
              </a:ext>
            </a:extLst>
          </p:cNvPr>
          <p:cNvCxnSpPr>
            <a:cxnSpLocks/>
          </p:cNvCxnSpPr>
          <p:nvPr/>
        </p:nvCxnSpPr>
        <p:spPr>
          <a:xfrm flipV="1">
            <a:off x="7376959" y="4004221"/>
            <a:ext cx="592734" cy="1164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0FEFCD28-085B-AB44-9A96-9C055DB0C956}"/>
              </a:ext>
            </a:extLst>
          </p:cNvPr>
          <p:cNvCxnSpPr>
            <a:cxnSpLocks/>
          </p:cNvCxnSpPr>
          <p:nvPr/>
        </p:nvCxnSpPr>
        <p:spPr>
          <a:xfrm flipH="1" flipV="1">
            <a:off x="8488676" y="4004221"/>
            <a:ext cx="392982" cy="1089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B1E0AA9-C7C8-1E4A-00AD-A27F0D57C81C}"/>
              </a:ext>
            </a:extLst>
          </p:cNvPr>
          <p:cNvSpPr txBox="1"/>
          <p:nvPr/>
        </p:nvSpPr>
        <p:spPr>
          <a:xfrm>
            <a:off x="4963727" y="2199858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Heading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43B4B9-E48A-0471-2DF0-7D57DBEE5791}"/>
              </a:ext>
            </a:extLst>
          </p:cNvPr>
          <p:cNvSpPr txBox="1"/>
          <p:nvPr/>
        </p:nvSpPr>
        <p:spPr>
          <a:xfrm>
            <a:off x="6865710" y="328406"/>
            <a:ext cx="12402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JP" dirty="0"/>
              <a:t>Heading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CFFCC6-62A5-1D81-6570-F613938C77BE}"/>
              </a:ext>
            </a:extLst>
          </p:cNvPr>
          <p:cNvSpPr txBox="1"/>
          <p:nvPr/>
        </p:nvSpPr>
        <p:spPr>
          <a:xfrm>
            <a:off x="6865710" y="2298579"/>
            <a:ext cx="22812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JP" dirty="0"/>
              <a:t>Heading 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04927C-9CF5-1D4E-86C0-8677A4E1DBF5}"/>
              </a:ext>
            </a:extLst>
          </p:cNvPr>
          <p:cNvSpPr txBox="1"/>
          <p:nvPr/>
        </p:nvSpPr>
        <p:spPr>
          <a:xfrm>
            <a:off x="9153320" y="314062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JP" dirty="0"/>
              <a:t>Heading 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0EB85A-9947-411D-68AA-46E652F91398}"/>
              </a:ext>
            </a:extLst>
          </p:cNvPr>
          <p:cNvSpPr txBox="1"/>
          <p:nvPr/>
        </p:nvSpPr>
        <p:spPr>
          <a:xfrm>
            <a:off x="8927839" y="1965331"/>
            <a:ext cx="7623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JP" dirty="0"/>
              <a:t>Heading 2</a:t>
            </a:r>
          </a:p>
        </p:txBody>
      </p:sp>
    </p:spTree>
    <p:extLst>
      <p:ext uri="{BB962C8B-B14F-4D97-AF65-F5344CB8AC3E}">
        <p14:creationId xmlns:p14="http://schemas.microsoft.com/office/powerpoint/2010/main" val="215972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210</Words>
  <Application>Microsoft Macintosh PowerPoint</Application>
  <PresentationFormat>Widescreen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Synthesizing Notes: The Structure Map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Synthesizing Notes on three A4 Papers during COVID19</dc:title>
  <dc:creator>Stacey Vye</dc:creator>
  <cp:lastModifiedBy>Stacey Vye</cp:lastModifiedBy>
  <cp:revision>2</cp:revision>
  <dcterms:created xsi:type="dcterms:W3CDTF">2020-05-13T10:23:40Z</dcterms:created>
  <dcterms:modified xsi:type="dcterms:W3CDTF">2024-12-19T02:24:28Z</dcterms:modified>
</cp:coreProperties>
</file>