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handoutMasterIdLst>
    <p:handoutMasterId r:id="rId18"/>
  </p:handoutMasterIdLst>
  <p:sldIdLst>
    <p:sldId id="256" r:id="rId2"/>
    <p:sldId id="261" r:id="rId3"/>
    <p:sldId id="257" r:id="rId4"/>
    <p:sldId id="259" r:id="rId5"/>
    <p:sldId id="265" r:id="rId6"/>
    <p:sldId id="260" r:id="rId7"/>
    <p:sldId id="263" r:id="rId8"/>
    <p:sldId id="262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/>
    <p:restoredTop sz="93318"/>
  </p:normalViewPr>
  <p:slideViewPr>
    <p:cSldViewPr snapToGrid="0" snapToObjects="1">
      <p:cViewPr varScale="1">
        <p:scale>
          <a:sx n="91" d="100"/>
          <a:sy n="91" d="100"/>
        </p:scale>
        <p:origin x="2016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833E4-6A54-3644-82E5-90423B487868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B257-5F9B-8049-9527-C2AD1E46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9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.org/toefl/institutions/scores/compare/" TargetMode="External"/><Relationship Id="rId2" Type="http://schemas.openxmlformats.org/officeDocument/2006/relationships/hyperlink" Target="http://wenr.wes.org/2014/10/testing-english-as-a-foreign-language-for-university-admiss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lts-academic.com/2014/08/02/toefl-or-ielts-which-test-is-for-you/" TargetMode="External"/><Relationship Id="rId4" Type="http://schemas.openxmlformats.org/officeDocument/2006/relationships/hyperlink" Target="http://idpielts.m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199" y="665172"/>
            <a:ext cx="3566160" cy="1035424"/>
          </a:xfrm>
        </p:spPr>
        <p:txBody>
          <a:bodyPr/>
          <a:lstStyle/>
          <a:p>
            <a:pPr algn="ctr"/>
            <a:r>
              <a:rPr lang="en-US" sz="3600" dirty="0"/>
              <a:t>IELTS &amp; How </a:t>
            </a:r>
            <a:r>
              <a:rPr lang="en-US" altLang="ja-JP" sz="3600" dirty="0"/>
              <a:t>t</a:t>
            </a:r>
            <a:r>
              <a:rPr lang="en-US" sz="3600" dirty="0"/>
              <a:t>o Study English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199" y="2057399"/>
            <a:ext cx="3566160" cy="432635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716" r="25716"/>
          <a:stretch>
            <a:fillRect/>
          </a:stretch>
        </p:blipFill>
        <p:spPr/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57399"/>
            <a:ext cx="3566160" cy="2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8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IELTS Listening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785913" cy="4648200"/>
          </a:xfrm>
        </p:spPr>
        <p:txBody>
          <a:bodyPr>
            <a:normAutofit/>
          </a:bodyPr>
          <a:lstStyle/>
          <a:p>
            <a:r>
              <a:rPr lang="en-US" dirty="0"/>
              <a:t>Listen to the introduction to imagine what the situation is and what are the speakers doing.</a:t>
            </a:r>
          </a:p>
          <a:p>
            <a:r>
              <a:rPr lang="en-US" dirty="0"/>
              <a:t>Read ahead at the beginning of each section to understand the questions. </a:t>
            </a:r>
          </a:p>
          <a:p>
            <a:r>
              <a:rPr lang="en-US" dirty="0"/>
              <a:t>Write clearly and don’t miss a question.</a:t>
            </a:r>
          </a:p>
          <a:p>
            <a:r>
              <a:rPr lang="en-US" dirty="0"/>
              <a:t>Think of words with similar meanings.</a:t>
            </a:r>
          </a:p>
          <a:p>
            <a:r>
              <a:rPr lang="en-US" dirty="0"/>
              <a:t>Take good care of spelling, capitalization, and grammar.</a:t>
            </a:r>
          </a:p>
          <a:p>
            <a:pPr marL="0" indent="0" algn="r">
              <a:buNone/>
            </a:pPr>
            <a:r>
              <a:rPr lang="en-US" dirty="0"/>
              <a:t>Top Tips for IELTS (2009)</a:t>
            </a:r>
          </a:p>
          <a:p>
            <a:pPr marL="0" indent="0" algn="r">
              <a:buNone/>
            </a:pPr>
            <a:r>
              <a:rPr lang="en-US" dirty="0"/>
              <a:t>Clipart: </a:t>
            </a:r>
            <a:r>
              <a:rPr lang="en-US" dirty="0" err="1"/>
              <a:t>discoveryschool.com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76" y="143412"/>
            <a:ext cx="2111144" cy="25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IELTS </a:t>
            </a:r>
            <a:r>
              <a:rPr lang="en-US" dirty="0">
                <a:solidFill>
                  <a:srgbClr val="008000"/>
                </a:solidFill>
              </a:rPr>
              <a:t>Reading</a:t>
            </a:r>
            <a:r>
              <a:rPr lang="en-US" dirty="0"/>
              <a:t>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Follow the instructions carefully, especially about the number of words you can use.</a:t>
            </a:r>
          </a:p>
          <a:p>
            <a:r>
              <a:rPr lang="en-US" dirty="0"/>
              <a:t>Do a quick read first to make sure you know what the topic is about, even if you don’t know all of the words.</a:t>
            </a:r>
          </a:p>
          <a:p>
            <a:r>
              <a:rPr lang="en-US" dirty="0"/>
              <a:t>You can write on the question paper, but you need to transfer your answers to the answer sheet, so it is good to remember this.</a:t>
            </a:r>
          </a:p>
          <a:p>
            <a:r>
              <a:rPr lang="en-US" dirty="0"/>
              <a:t>Go fast! If you take too much time on difficult questions you cannot finish this reading section.</a:t>
            </a:r>
          </a:p>
          <a:p>
            <a:r>
              <a:rPr lang="en-US" dirty="0"/>
              <a:t>There is a glossary of difficult words at the end of the text, so look for those.</a:t>
            </a:r>
          </a:p>
          <a:p>
            <a:pPr marL="0" indent="0" algn="r">
              <a:buNone/>
            </a:pPr>
            <a:r>
              <a:rPr lang="en-US" dirty="0"/>
              <a:t>Top Tips for IELTS (2009)</a:t>
            </a:r>
          </a:p>
          <a:p>
            <a:pPr marL="0" indent="0" algn="r">
              <a:buNone/>
            </a:pPr>
            <a:r>
              <a:rPr lang="en-US" dirty="0"/>
              <a:t>Clipart: </a:t>
            </a:r>
            <a:r>
              <a:rPr lang="en-US" dirty="0" err="1"/>
              <a:t>discoveryschool.com</a:t>
            </a:r>
            <a:endParaRPr lang="en-US" dirty="0"/>
          </a:p>
        </p:txBody>
      </p:sp>
      <p:pic>
        <p:nvPicPr>
          <p:cNvPr id="5" name="Picture 4" descr="ani-boo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46" y="171450"/>
            <a:ext cx="20955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0" y="-145047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IELTS </a:t>
            </a:r>
            <a:r>
              <a:rPr lang="en-US" dirty="0">
                <a:solidFill>
                  <a:srgbClr val="3366FF"/>
                </a:solidFill>
              </a:rPr>
              <a:t>Writing</a:t>
            </a:r>
            <a:r>
              <a:rPr lang="en-US" dirty="0"/>
              <a:t>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6129"/>
            <a:ext cx="7061875" cy="6710515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/>
              <a:t>Make sure you answer the questions.</a:t>
            </a:r>
          </a:p>
          <a:p>
            <a:r>
              <a:rPr lang="en-US" sz="4500" dirty="0"/>
              <a:t>Use words that link each sentence together.</a:t>
            </a:r>
          </a:p>
          <a:p>
            <a:r>
              <a:rPr lang="en-US" sz="4500" dirty="0"/>
              <a:t>Use a lot of different vocabulary and try not to use the same words again and again.</a:t>
            </a:r>
          </a:p>
          <a:p>
            <a:r>
              <a:rPr lang="en-US" sz="4500" dirty="0"/>
              <a:t>In task one, just answer the question about the graph/chart/pie, and do not give your opinion, just the facts . The task needs to be 150 words or more.</a:t>
            </a:r>
          </a:p>
          <a:p>
            <a:r>
              <a:rPr lang="en-US" sz="4500" dirty="0"/>
              <a:t>In task two it is 250 words or more, and please do write your opinion clearly with support and examples.</a:t>
            </a:r>
          </a:p>
          <a:p>
            <a:r>
              <a:rPr lang="en-US" sz="4500" dirty="0"/>
              <a:t>Take time to edit your tasks for spelling, grammar, and mistakes in the meaning.</a:t>
            </a:r>
          </a:p>
          <a:p>
            <a:pPr marL="0" indent="0" algn="r">
              <a:buNone/>
            </a:pPr>
            <a:r>
              <a:rPr lang="en-US" dirty="0"/>
              <a:t>Top Tips for IELTS (2009)</a:t>
            </a:r>
          </a:p>
          <a:p>
            <a:pPr marL="0" indent="0" algn="r">
              <a:buNone/>
            </a:pPr>
            <a:r>
              <a:rPr lang="en-US" dirty="0"/>
              <a:t>Clipart: </a:t>
            </a:r>
            <a:r>
              <a:rPr lang="en-US" dirty="0" err="1"/>
              <a:t>discoveryschool.com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74" y="426453"/>
            <a:ext cx="1143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IELTS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Speaking </a:t>
            </a:r>
            <a:r>
              <a:rPr lang="en-US" dirty="0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803077" cy="44658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Spend a lot of time thinking in English before you speak.</a:t>
            </a:r>
          </a:p>
          <a:p>
            <a:r>
              <a:rPr lang="en-US" dirty="0"/>
              <a:t>Try to relax as best as you can. The examiner is there to try to help you feel comfortable at the beginning of the test. </a:t>
            </a:r>
          </a:p>
          <a:p>
            <a:r>
              <a:rPr lang="en-US" dirty="0"/>
              <a:t>Keep on speaking, don’t speak too fast. </a:t>
            </a:r>
          </a:p>
          <a:p>
            <a:r>
              <a:rPr lang="en-US" dirty="0"/>
              <a:t>Try to get a rhythm and speak with intonation.</a:t>
            </a:r>
          </a:p>
          <a:p>
            <a:r>
              <a:rPr lang="en-US" dirty="0"/>
              <a:t>Use fillers, like, ‘Let me see,’ or ‘Well</a:t>
            </a:r>
            <a:r>
              <a:rPr lang="is-IS" dirty="0"/>
              <a:t>…’ when you need to think.</a:t>
            </a:r>
          </a:p>
          <a:p>
            <a:r>
              <a:rPr lang="is-IS" dirty="0"/>
              <a:t>Don’t worry about your grammar or if the interviewer stops you because there is limited time.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Top Tips for IELTS (2009)</a:t>
            </a:r>
          </a:p>
          <a:p>
            <a:pPr marL="0" indent="0" algn="r">
              <a:buNone/>
            </a:pPr>
            <a:r>
              <a:rPr lang="en-US" dirty="0"/>
              <a:t> Clipart: </a:t>
            </a:r>
            <a:r>
              <a:rPr lang="en-US" dirty="0" err="1"/>
              <a:t>discoveryschool.com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 descr="ani-app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141306"/>
            <a:ext cx="1948680" cy="21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239994"/>
            <a:ext cx="3566160" cy="1035424"/>
          </a:xfrm>
        </p:spPr>
        <p:txBody>
          <a:bodyPr/>
          <a:lstStyle/>
          <a:p>
            <a:r>
              <a:rPr lang="en-US" dirty="0"/>
              <a:t>Vye’s Previous IELTS Study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7009" y="1344063"/>
            <a:ext cx="3566160" cy="523413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/>
              <a:t>20 students, 11 females; 9 males;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16 Japanese and 4 foreign nationals;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5 graduate students and 15 undergraduates;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met for 90 minutes once a week for 23 weeks between the IELTS pre- and post-tests;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they designed language plans in small study-groups;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they were active English users with IELTS scores ranging from 4.5 to 7.5; and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dirty="0"/>
              <a:t> IELTS scores improved doing study for pleasure and studying  over 6 hours a week!</a:t>
            </a:r>
          </a:p>
          <a:p>
            <a:endParaRPr lang="en-US" dirty="0"/>
          </a:p>
        </p:txBody>
      </p:sp>
      <p:pic>
        <p:nvPicPr>
          <p:cNvPr id="13" name="Picture 12" descr="Table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9" y="1868208"/>
            <a:ext cx="5310831" cy="325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4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06" y="39184"/>
            <a:ext cx="6508377" cy="784548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8330"/>
            <a:ext cx="9144000" cy="55596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Cambridge. (2009). </a:t>
            </a:r>
            <a:r>
              <a:rPr lang="en-US" i="1" dirty="0"/>
              <a:t>Top tips for IELTS academic. </a:t>
            </a:r>
            <a:r>
              <a:rPr lang="en-US" dirty="0"/>
              <a:t>Cambridge </a:t>
            </a:r>
          </a:p>
          <a:p>
            <a:pPr marL="0" indent="0">
              <a:buNone/>
            </a:pPr>
            <a:r>
              <a:rPr lang="en-US" dirty="0"/>
              <a:t>	University Press.</a:t>
            </a:r>
          </a:p>
          <a:p>
            <a:pPr marL="0" indent="0">
              <a:buNone/>
            </a:pPr>
            <a:r>
              <a:rPr lang="en-US" dirty="0"/>
              <a:t>Clark N. (2016). Comparison of TOEFL </a:t>
            </a:r>
            <a:r>
              <a:rPr lang="en-US" dirty="0" err="1"/>
              <a:t>iBT</a:t>
            </a:r>
            <a:r>
              <a:rPr lang="en-US" dirty="0"/>
              <a:t> and paper scores with IELTS band test scores. </a:t>
            </a:r>
            <a:r>
              <a:rPr lang="en-US" i="1" dirty="0"/>
              <a:t>World Education </a:t>
            </a:r>
          </a:p>
          <a:p>
            <a:pPr marL="0" indent="0">
              <a:buNone/>
            </a:pPr>
            <a:r>
              <a:rPr lang="en-US" i="1" dirty="0"/>
              <a:t>	News Reviews.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http://wenr.wes.org/2014/10/testing-english-as-a-foreign-language-for-university-admissions/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ETS. (2016). Score comparison tool. </a:t>
            </a:r>
            <a:r>
              <a:rPr lang="en-US" i="1" dirty="0"/>
              <a:t>English testing service.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https://www.ets.org/toefl/institutions/scores/compare/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IDP. (2016). Who accepts IELTS? </a:t>
            </a:r>
            <a:r>
              <a:rPr lang="en-US" i="1" dirty="0"/>
              <a:t>IDP Education. </a:t>
            </a:r>
            <a:r>
              <a:rPr lang="en-US" dirty="0">
                <a:hlinkClick r:id="rId4"/>
              </a:rPr>
              <a:t>http://idpielts.me/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IELTS Academic. (2014). TOEFL or IELTS? Which test is for you</a:t>
            </a:r>
            <a:r>
              <a:rPr lang="en-US" i="1" dirty="0"/>
              <a:t>. IELTS Academic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dirty="0">
                <a:hlinkClick r:id="rId5"/>
              </a:rPr>
              <a:t>http://ielts-academic.com/2014/08/02/toefl-or-ielts-which-test-is-for-you/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IELTS. (2016). What is IELTS? </a:t>
            </a:r>
            <a:r>
              <a:rPr lang="en-US" i="1" dirty="0" err="1"/>
              <a:t>IELTS.org</a:t>
            </a:r>
            <a:r>
              <a:rPr lang="en-US" dirty="0"/>
              <a:t>. https://</a:t>
            </a:r>
            <a:r>
              <a:rPr lang="en-US" dirty="0" err="1"/>
              <a:t>ielts.org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Woodward English School. (2015). What is IELTS? </a:t>
            </a:r>
            <a:r>
              <a:rPr lang="en-US" i="1" dirty="0"/>
              <a:t>Woodward English School.</a:t>
            </a:r>
          </a:p>
          <a:p>
            <a:pPr marL="0" indent="0">
              <a:buNone/>
            </a:pPr>
            <a:r>
              <a:rPr lang="en-US" dirty="0"/>
              <a:t>	http://</a:t>
            </a:r>
            <a:r>
              <a:rPr lang="en-US" dirty="0" err="1"/>
              <a:t>www.ielts.cl</a:t>
            </a:r>
            <a:r>
              <a:rPr lang="en-US" dirty="0"/>
              <a:t>/what-is-</a:t>
            </a:r>
            <a:r>
              <a:rPr lang="en-US" dirty="0" err="1"/>
              <a:t>ielts.htm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215267" y="243379"/>
            <a:ext cx="16240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Listening!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sym typeface="Wingdings"/>
              </a:rPr>
              <a:t>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0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more about today: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3600" dirty="0"/>
              <a:t>Entrance Requirements for your exchange program</a:t>
            </a:r>
          </a:p>
          <a:p>
            <a:pPr marL="457200" indent="-457200">
              <a:buAutoNum type="arabicPeriod"/>
            </a:pPr>
            <a:r>
              <a:rPr lang="en-US" sz="3600" dirty="0"/>
              <a:t>TOEFL or IELTS? </a:t>
            </a:r>
          </a:p>
          <a:p>
            <a:pPr marL="457200" indent="-457200">
              <a:buAutoNum type="arabicPeriod"/>
            </a:pPr>
            <a:r>
              <a:rPr lang="en-US" sz="3600" dirty="0"/>
              <a:t>IELTS Structure</a:t>
            </a:r>
          </a:p>
          <a:p>
            <a:pPr marL="457200" indent="-457200">
              <a:buAutoNum type="arabicPeriod"/>
            </a:pPr>
            <a:r>
              <a:rPr lang="en-US" sz="3600" dirty="0"/>
              <a:t>IELTS Tips</a:t>
            </a:r>
          </a:p>
          <a:p>
            <a:pPr marL="457200" indent="-457200">
              <a:buAutoNum type="arabicPeriod"/>
            </a:pPr>
            <a:r>
              <a:rPr lang="en-US" sz="3600" dirty="0"/>
              <a:t>Ways to get better at English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7448" r="27448" b="17210"/>
          <a:stretch/>
        </p:blipFill>
        <p:spPr>
          <a:xfrm>
            <a:off x="269875" y="2209800"/>
            <a:ext cx="1645920" cy="3829695"/>
          </a:xfrm>
        </p:spPr>
      </p:pic>
    </p:spTree>
    <p:extLst>
      <p:ext uri="{BB962C8B-B14F-4D97-AF65-F5344CB8AC3E}">
        <p14:creationId xmlns:p14="http://schemas.microsoft.com/office/powerpoint/2010/main" val="3393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English Language Test Requirements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946" r="7946"/>
          <a:stretch>
            <a:fillRect/>
          </a:stretch>
        </p:blipFill>
        <p:spPr/>
      </p:pic>
      <p:sp>
        <p:nvSpPr>
          <p:cNvPr id="12" name="Content Placeholder 11"/>
          <p:cNvSpPr>
            <a:spLocks noGrp="1"/>
          </p:cNvSpPr>
          <p:nvPr>
            <p:ph sz="half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sym typeface="Wingdings"/>
              </a:rPr>
              <a:t> Important Questions to ask yourself, research carefully, and take notes on the results so you won’t forget them!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sz="2400" dirty="0"/>
              <a:t>Search carefully on the university websites and consult your advisor(s)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IELTS or TOEFL?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 Are both tests okay?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What scores do you need?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When do you need these scores?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7422" y="6334780"/>
            <a:ext cx="272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Image: North-West University,</a:t>
            </a:r>
          </a:p>
          <a:p>
            <a:r>
              <a:rPr lang="en-US" sz="1400" b="1" dirty="0"/>
              <a:t>	 South Africa</a:t>
            </a:r>
          </a:p>
        </p:txBody>
      </p:sp>
    </p:spTree>
    <p:extLst>
      <p:ext uri="{BB962C8B-B14F-4D97-AF65-F5344CB8AC3E}">
        <p14:creationId xmlns:p14="http://schemas.microsoft.com/office/powerpoint/2010/main" val="16763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7" y="-28135"/>
            <a:ext cx="48530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1253" y="5657671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IELTS Academic (2014)</a:t>
            </a:r>
          </a:p>
          <a:p>
            <a:r>
              <a:rPr lang="en-US" dirty="0"/>
              <a:t> made a fun way of </a:t>
            </a:r>
          </a:p>
          <a:p>
            <a:r>
              <a:rPr lang="en-US" dirty="0"/>
              <a:t>thinking about both tests.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7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6545"/>
            <a:ext cx="7388352" cy="1143000"/>
          </a:xfrm>
        </p:spPr>
        <p:txBody>
          <a:bodyPr/>
          <a:lstStyle/>
          <a:p>
            <a:pPr algn="ctr"/>
            <a:r>
              <a:rPr lang="en-US" dirty="0"/>
              <a:t>Which test is better for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0714"/>
            <a:ext cx="3566160" cy="639762"/>
          </a:xfrm>
        </p:spPr>
        <p:txBody>
          <a:bodyPr/>
          <a:lstStyle/>
          <a:p>
            <a:r>
              <a:rPr lang="en-US" sz="3200" dirty="0">
                <a:solidFill>
                  <a:srgbClr val="3366FF"/>
                </a:solidFill>
              </a:rPr>
              <a:t>TOEFL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0608"/>
            <a:ext cx="3566160" cy="44165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like step by step linear thinking.</a:t>
            </a:r>
          </a:p>
          <a:p>
            <a:r>
              <a:rPr lang="en-US" dirty="0"/>
              <a:t>If you like multiple choice questions (a, b, c, d).</a:t>
            </a:r>
          </a:p>
          <a:p>
            <a:r>
              <a:rPr lang="en-US" dirty="0"/>
              <a:t>If you feel more comfortable taking a test by computer than on paper.</a:t>
            </a:r>
          </a:p>
          <a:p>
            <a:r>
              <a:rPr lang="en-US" dirty="0"/>
              <a:t>If you can type in English very fast on a keyboard!</a:t>
            </a:r>
          </a:p>
          <a:p>
            <a:r>
              <a:rPr lang="en-US" dirty="0"/>
              <a:t>If you do not mind noises and detractions while speaking into a microphone on the computer.</a:t>
            </a:r>
          </a:p>
          <a:p>
            <a:r>
              <a:rPr lang="en-US" dirty="0"/>
              <a:t>No passport needed!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637209"/>
            <a:ext cx="3566160" cy="639762"/>
          </a:xfrm>
        </p:spPr>
        <p:txBody>
          <a:bodyPr/>
          <a:lstStyle/>
          <a:p>
            <a:r>
              <a:rPr lang="en-US" sz="3600" dirty="0"/>
              <a:t>IELTS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331587"/>
            <a:ext cx="3566160" cy="43955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you are good at spelling, grammar, and pay attention to language details.</a:t>
            </a:r>
          </a:p>
          <a:p>
            <a:r>
              <a:rPr lang="en-US" dirty="0"/>
              <a:t>If you like skipping questions to complete the easy ones first and save time for the difficult ones later.</a:t>
            </a:r>
          </a:p>
          <a:p>
            <a:r>
              <a:rPr lang="en-US" dirty="0"/>
              <a:t>If you are better at speaking and listening, especially if you have taken conversation classes. </a:t>
            </a:r>
          </a:p>
          <a:p>
            <a:r>
              <a:rPr lang="en-US" dirty="0"/>
              <a:t>If you can write English with a pencil faster than you can type in English.</a:t>
            </a:r>
          </a:p>
          <a:p>
            <a:r>
              <a:rPr lang="en-US" dirty="0"/>
              <a:t>If you like speaking with a person, who can help you calm down if you are nervous.</a:t>
            </a:r>
          </a:p>
          <a:p>
            <a:r>
              <a:rPr lang="en-US" dirty="0"/>
              <a:t>You need a passport!</a:t>
            </a:r>
          </a:p>
        </p:txBody>
      </p:sp>
    </p:spTree>
    <p:extLst>
      <p:ext uri="{BB962C8B-B14F-4D97-AF65-F5344CB8AC3E}">
        <p14:creationId xmlns:p14="http://schemas.microsoft.com/office/powerpoint/2010/main" val="10532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9 at 7.3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26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344" y="6367259"/>
            <a:ext cx="126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ETS (2016)</a:t>
            </a:r>
          </a:p>
        </p:txBody>
      </p:sp>
    </p:spTree>
    <p:extLst>
      <p:ext uri="{BB962C8B-B14F-4D97-AF65-F5344CB8AC3E}">
        <p14:creationId xmlns:p14="http://schemas.microsoft.com/office/powerpoint/2010/main" val="78459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244600"/>
            <a:ext cx="7493000" cy="436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0793" y="6180531"/>
            <a:ext cx="1267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ETS (2016)</a:t>
            </a:r>
          </a:p>
        </p:txBody>
      </p:sp>
    </p:spTree>
    <p:extLst>
      <p:ext uri="{BB962C8B-B14F-4D97-AF65-F5344CB8AC3E}">
        <p14:creationId xmlns:p14="http://schemas.microsoft.com/office/powerpoint/2010/main" val="20277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010" y="861577"/>
            <a:ext cx="1239216" cy="1239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1" y="2645159"/>
            <a:ext cx="1585293" cy="1585293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7989473" y="2806840"/>
            <a:ext cx="697898" cy="754119"/>
          </a:xfrm>
          <a:prstGeom prst="noSmoking">
            <a:avLst>
              <a:gd name="adj" fmla="val 8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06364" cy="2987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871" y="2995397"/>
            <a:ext cx="1573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labels on </a:t>
            </a:r>
          </a:p>
          <a:p>
            <a:pPr algn="ctr"/>
            <a:r>
              <a:rPr lang="en-US" dirty="0"/>
              <a:t>your water </a:t>
            </a:r>
          </a:p>
          <a:p>
            <a:pPr algn="ctr"/>
            <a:r>
              <a:rPr lang="en-US" dirty="0"/>
              <a:t>bottle!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8230" y="1883510"/>
            <a:ext cx="1796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cardboard</a:t>
            </a:r>
          </a:p>
          <a:p>
            <a:r>
              <a:rPr lang="en-US" dirty="0"/>
              <a:t> covers on </a:t>
            </a:r>
          </a:p>
          <a:p>
            <a:r>
              <a:rPr lang="en-US" dirty="0"/>
              <a:t>your eraser!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38" y="4230452"/>
            <a:ext cx="2373597" cy="1333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638" y="5813555"/>
            <a:ext cx="2096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Don’t forget your</a:t>
            </a:r>
          </a:p>
          <a:p>
            <a:pPr algn="ctr"/>
            <a:r>
              <a:rPr lang="en-US" dirty="0"/>
              <a:t> passport!</a:t>
            </a:r>
          </a:p>
          <a:p>
            <a:pPr algn="ctr"/>
            <a:r>
              <a:rPr lang="en-US" dirty="0" err="1"/>
              <a:t>CNN.com</a:t>
            </a:r>
            <a:r>
              <a:rPr lang="en-US" dirty="0"/>
              <a:t> (2016)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147" y="4019985"/>
            <a:ext cx="1585292" cy="158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633010" y="5848917"/>
            <a:ext cx="13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tissues!</a:t>
            </a:r>
          </a:p>
        </p:txBody>
      </p:sp>
      <p:sp>
        <p:nvSpPr>
          <p:cNvPr id="17" name="&quot;No&quot; Symbol 16"/>
          <p:cNvSpPr/>
          <p:nvPr/>
        </p:nvSpPr>
        <p:spPr>
          <a:xfrm>
            <a:off x="7957427" y="4294457"/>
            <a:ext cx="697898" cy="754119"/>
          </a:xfrm>
          <a:prstGeom prst="noSmoking">
            <a:avLst>
              <a:gd name="adj" fmla="val 8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186" y="0"/>
            <a:ext cx="4732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  <p:bldP spid="1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0"/>
            <a:ext cx="6115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28323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902</TotalTime>
  <Words>1031</Words>
  <Application>Microsoft Macintosh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Wingdings</vt:lpstr>
      <vt:lpstr>Wingdings 2</vt:lpstr>
      <vt:lpstr>Plaza</vt:lpstr>
      <vt:lpstr>IELTS &amp; How to Study English</vt:lpstr>
      <vt:lpstr>What you will learn more about today:</vt:lpstr>
      <vt:lpstr>English Language Test Requirements</vt:lpstr>
      <vt:lpstr>PowerPoint Presentation</vt:lpstr>
      <vt:lpstr>Which test is better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IELTS Listening Tips</vt:lpstr>
      <vt:lpstr>IELTS Reading Tips</vt:lpstr>
      <vt:lpstr>IELTS Writing Tips</vt:lpstr>
      <vt:lpstr>IELTS Speaking Tips</vt:lpstr>
      <vt:lpstr>Vye’s Previous IELTS Study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Vye</dc:creator>
  <cp:lastModifiedBy>Stacey Vye</cp:lastModifiedBy>
  <cp:revision>44</cp:revision>
  <cp:lastPrinted>2016-06-21T05:38:37Z</cp:lastPrinted>
  <dcterms:created xsi:type="dcterms:W3CDTF">2016-06-20T01:55:54Z</dcterms:created>
  <dcterms:modified xsi:type="dcterms:W3CDTF">2025-03-20T21:33:27Z</dcterms:modified>
</cp:coreProperties>
</file>